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B82"/>
    <a:srgbClr val="E8F0FE"/>
    <a:srgbClr val="FC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4660"/>
  </p:normalViewPr>
  <p:slideViewPr>
    <p:cSldViewPr snapToGrid="0">
      <p:cViewPr>
        <p:scale>
          <a:sx n="10" d="100"/>
          <a:sy n="10" d="100"/>
        </p:scale>
        <p:origin x="3462" y="22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jpeg"/><Relationship Id="rId5" Type="http://schemas.openxmlformats.org/officeDocument/2006/relationships/image" Target="../media/image6.jpeg"/><Relationship Id="rId10" Type="http://schemas.openxmlformats.org/officeDocument/2006/relationships/image" Target="../media/image5.jpe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049927"/>
                  </p:ext>
                </p:extLst>
              </p:nvPr>
            </p:nvGraphicFramePr>
            <p:xfrm>
              <a:off x="7869460" y="122868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460" y="122868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16919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2879752"/>
                <a:gd name="adj2" fmla="val 15400283"/>
              </a:avLst>
            </a:prstGeom>
            <a:solidFill>
              <a:srgbClr val="FCF8F9"/>
            </a:solidFill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023266"/>
                <a:gd name="adj2" fmla="val 4641704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90374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4038600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4264478" y="5544438"/>
            <a:ext cx="9127672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5911" y="4816889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682171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458859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186</Words>
  <Application>Microsoft Office PowerPoint</Application>
  <PresentationFormat>Widescreen</PresentationFormat>
  <Paragraphs>87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Mawulorm</dc:creator>
  <cp:lastModifiedBy>Stifler Steva Yidana</cp:lastModifiedBy>
  <cp:revision>60</cp:revision>
  <dcterms:created xsi:type="dcterms:W3CDTF">2024-08-27T01:22:05Z</dcterms:created>
  <dcterms:modified xsi:type="dcterms:W3CDTF">2024-08-29T15:40:10Z</dcterms:modified>
</cp:coreProperties>
</file>